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62" r:id="rId5"/>
    <p:sldId id="258" r:id="rId6"/>
    <p:sldId id="266" r:id="rId7"/>
    <p:sldId id="261" r:id="rId8"/>
    <p:sldId id="264" r:id="rId9"/>
    <p:sldId id="265" r:id="rId10"/>
    <p:sldId id="267" r:id="rId11"/>
    <p:sldId id="268" r:id="rId12"/>
    <p:sldId id="269" r:id="rId13"/>
    <p:sldId id="270" r:id="rId14"/>
    <p:sldId id="259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60" r:id="rId23"/>
    <p:sldId id="273" r:id="rId24"/>
    <p:sldId id="274" r:id="rId25"/>
    <p:sldId id="275" r:id="rId26"/>
    <p:sldId id="276" r:id="rId27"/>
    <p:sldId id="277" r:id="rId28"/>
    <p:sldId id="279" r:id="rId29"/>
    <p:sldId id="278" r:id="rId30"/>
    <p:sldId id="280" r:id="rId31"/>
    <p:sldId id="272" r:id="rId32"/>
    <p:sldId id="271" r:id="rId33"/>
    <p:sldId id="297" r:id="rId34"/>
    <p:sldId id="298" r:id="rId35"/>
    <p:sldId id="303" r:id="rId36"/>
    <p:sldId id="299" r:id="rId37"/>
    <p:sldId id="300" r:id="rId38"/>
    <p:sldId id="302" r:id="rId39"/>
    <p:sldId id="306" r:id="rId40"/>
    <p:sldId id="291" r:id="rId41"/>
    <p:sldId id="281" r:id="rId42"/>
    <p:sldId id="282" r:id="rId43"/>
    <p:sldId id="295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74" d="100"/>
          <a:sy n="74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9EBB-9200-6446-587B-4A33B892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4C5AF-AD04-4E12-145F-AB2B04BEA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56A6-0E6D-747F-1549-5BDE896B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B275-94AB-CD6E-A8FB-0B1F407A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316EA-88DE-6501-9BE9-7B494B8C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117E-986D-F941-A826-EC34CB9C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BF304-2F94-A2ED-9307-75C16817E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46FE-1A83-7DC1-CB70-C98AD462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5C35-EBB7-07F5-E277-9297DB08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1A8D7-BC94-AF42-BB3F-1E52C35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8D9DA-EF88-6D44-646B-E328406A0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97C4F-3385-DD93-1C60-D5BC25A2A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5B10-C022-BA6E-5210-BCAC1F21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AC776-B83C-4ACA-67F1-EED43731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E137A-06CA-C9B4-0B92-3A14072A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B95E-8B84-56D3-2480-10029A8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B986-4253-E9A2-6AC8-7799BE8D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2A98-FB23-EB8B-1569-DB3F53AE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C461D-F91D-4C9D-4FDD-6B3A41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CAE76-3C54-B088-73A7-7D5968B2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97A-E38C-D58D-97B1-06535CD8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73C2-F156-C55E-5E93-5C5478ED5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C189E-5E78-19CA-8A33-860EC570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ED61C-0260-EAF6-CAC4-6042A67E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7490A-ABE9-6119-6A8B-630CF797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6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B79F-8A06-2222-0F9A-513FF7D9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BD3B-F0FA-FC10-0C1B-54025B2F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5B84-B331-80F7-C4FA-684322F3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1B1B9-ABB4-C030-4678-A497C069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45163-A650-EA5D-D6C9-21E7470A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DD6C4-D807-F4EC-2927-815B784A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F570-C7FE-FA80-F63D-498F47CB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8FAD-850D-1EA6-EBD0-CDD3FD2A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55700-5302-74F5-3F88-D380EEAF8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2FC23-23BA-ADA3-7F74-78152AC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BF972-4EEE-DB3B-3FD3-BC9C4E3F1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0A393-1423-24FC-1C2A-0EED8BA4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36FD7-434F-D6E4-5AA6-889DD0B3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D47AE-0E86-F060-20B7-3E89CBD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36F0-7C05-106C-E8B0-E8C4A59E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57773-A5AA-8382-6FE8-CD6BAD04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D86E-E1A3-15BA-374D-6A2AEF48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3028F-E02D-124A-0BA9-19166434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4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72026-1241-DE6F-0CF3-298C92BC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055A1-7FD6-B2F7-7276-ECF8E985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3B5D3-0339-5A05-161E-5DD90E41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354F-D25D-A1D9-3CED-4F284C56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A56D-C433-A773-DAF5-BA91D24C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D908C-B6CC-9FF1-565A-434F0C52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9D552-53B1-ABC1-3C26-098D7DD9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32F07-9004-B029-D24C-8E8280FD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06A6-45A0-FE7E-467C-3E5DFC59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783D-D912-DD46-117D-7844EAD3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07DC5-40A3-D647-CCC7-60442D291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E7BDD-126E-1495-2FCA-9A1CB2B0D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AF81F-BC30-3748-FD0E-145559CD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4C2DD-4164-DF0D-7331-6874659D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6CE6F-DC26-77D9-E6BB-402A4A41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7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4EB3F-A8DF-469F-6204-B95C869A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4D4C-2C52-FE7A-B6D2-414A95239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A601E-8852-7812-3D44-2BEC69D5C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EC36-6BB6-88F1-16BE-19D3CF11E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DA743-F6F6-CBD4-5AEE-5FF9E917F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plusplus.com/forum/windows/135548/" TargetMode="External"/><Relationship Id="rId3" Type="http://schemas.openxmlformats.org/officeDocument/2006/relationships/hyperlink" Target="https://cppsecrets.com/users/1180211210512111711510411510410111010010148545164103109971051084699111109/Loading-dynamic-libraries-using-ctypes-library-in-python.php" TargetMode="External"/><Relationship Id="rId7" Type="http://schemas.openxmlformats.org/officeDocument/2006/relationships/hyperlink" Target="https://www.ired.team/offensive-security/code-injection-process-injection/process-doppelganging" TargetMode="External"/><Relationship Id="rId2" Type="http://schemas.openxmlformats.org/officeDocument/2006/relationships/hyperlink" Target="https://www.tomshardware.com/how-to/create-python-executable-app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0x00sec.org/t/pe-file-infection/401" TargetMode="External"/><Relationship Id="rId5" Type="http://schemas.openxmlformats.org/officeDocument/2006/relationships/hyperlink" Target="https://learn.microsoft.com/en-us/office/client-developer/excel/how-to-access-dlls-in-excel" TargetMode="External"/><Relationship Id="rId4" Type="http://schemas.openxmlformats.org/officeDocument/2006/relationships/hyperlink" Target="https://www.add-in-express.com/docs/net-excel-xll-addins.php" TargetMode="External"/><Relationship Id="rId9" Type="http://schemas.openxmlformats.org/officeDocument/2006/relationships/hyperlink" Target="https://isc.sans.edu/diary/Locking+Kernel32dll+As+AntiDebugging+Technique/2744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1930-87CE-3868-C45E-41C97DA23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/>
              <a:t>Project </a:t>
            </a:r>
            <a:r>
              <a:rPr lang="en-US" altLang="zh-CN"/>
              <a:t>Defend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BB11D-C623-B7E8-BD27-B2B1D1677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646-4C73-B174-E071-D087189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6275-1230-BD83-524D-FE95F991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before and after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ED2E5-255F-2A76-7417-DAF4C9A7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7" y="2514600"/>
            <a:ext cx="486020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E8044B-9CAD-AB50-9C8C-11C6EB4B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1" y="2514600"/>
            <a:ext cx="48706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A3241-A039-B967-177D-44E673AFF8F6}"/>
              </a:ext>
            </a:extLst>
          </p:cNvPr>
          <p:cNvSpPr txBox="1"/>
          <p:nvPr/>
        </p:nvSpPr>
        <p:spPr>
          <a:xfrm>
            <a:off x="2785115" y="533400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433BE-C890-09BF-F526-603B51AB1757}"/>
              </a:ext>
            </a:extLst>
          </p:cNvPr>
          <p:cNvSpPr txBox="1"/>
          <p:nvPr/>
        </p:nvSpPr>
        <p:spPr>
          <a:xfrm>
            <a:off x="8415520" y="533400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8106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800-A50A-0405-E2C4-CFF529A8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E57B-49AD-486A-DFF2-62FACAE0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5E5C7-AAE9-23BC-12B8-8F6B5008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90688"/>
            <a:ext cx="4457699" cy="46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35F4-B6D9-1888-7B5B-ECD1CD1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6838-4405-31D0-B333-91AE730E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714D19-BF44-814D-45CD-66E99240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3" y="2288478"/>
            <a:ext cx="8629014" cy="4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6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D560-83D7-B935-F854-17766C55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Additional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BE76-59BA-404D-82F6-8AE46FE9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nothing and running Evade1-0000 24 hours later</a:t>
            </a:r>
          </a:p>
          <a:p>
            <a:r>
              <a:rPr lang="en-US" dirty="0"/>
              <a:t>Indicates industry information sharing and quick retrain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639268-CC1A-49D8-73EB-CC1CAA8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00" y="2861232"/>
            <a:ext cx="6634400" cy="3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19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448F-84C1-B663-1F12-B029218E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CB41-3C32-9FE4-C8A3-A93DEE1B5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Manually parsed Kernel32.dll to find </a:t>
            </a:r>
            <a:r>
              <a:rPr lang="en-US" dirty="0" err="1"/>
              <a:t>GetProcAddress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dynamic reference for </a:t>
            </a: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computation of int array length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conversion of GETINTRESOURCE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error checking at each stage of dynamic loading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4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dynamic APIs</a:t>
            </a:r>
          </a:p>
        </p:txBody>
      </p:sp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A167B03-7067-8BEB-0BEF-2856640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80" y="2413904"/>
            <a:ext cx="5839640" cy="168616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B3E7462-7034-46F1-6AB8-76AE25A34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98" y="4292293"/>
            <a:ext cx="235300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encoded API strings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280E6-327B-36A4-3F94-B196AC63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1" y="2607208"/>
            <a:ext cx="1059327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int array size calculation and </a:t>
            </a:r>
            <a:r>
              <a:rPr lang="en-US" dirty="0" err="1"/>
              <a:t>strcmp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DAC063-CFFD-4417-BB02-33751BB5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4" y="2749659"/>
            <a:ext cx="3965631" cy="2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loading error checking and abstraction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679C0D6-2B10-D9F0-4BDF-5A4DA8AA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92" y="2489703"/>
            <a:ext cx="5782615" cy="38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dropper run abstraction and GETINTRESOURCE obfuscation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AC2E22-3CAB-6DA5-1C39-98850055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24" y="2426328"/>
            <a:ext cx="5655351" cy="42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B6E4-8699-AA2C-A633-10A199C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ED1-79D1-B6CF-9CD2-DEF9FE6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novel method of generating adversarial samples that bypass ML-based static antiviruses. </a:t>
            </a:r>
          </a:p>
          <a:p>
            <a:endParaRPr lang="en-US" dirty="0"/>
          </a:p>
          <a:p>
            <a:r>
              <a:rPr lang="en-US" dirty="0"/>
              <a:t>Must take any Windows virus and modify it to evade antivirus detection </a:t>
            </a:r>
          </a:p>
          <a:p>
            <a:endParaRPr lang="en-US" dirty="0"/>
          </a:p>
          <a:p>
            <a:r>
              <a:rPr lang="en-US" dirty="0"/>
              <a:t>Must retain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75463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EB79-E092-9B3F-A242-7C8998F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4FDE-EF92-733D-9832-2576F0B6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main with manual Kernel32.dll parsing and dynamic loading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A4D8846-120F-59C5-AE84-CB3B628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04" y="2349767"/>
            <a:ext cx="8156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AF4-F3C4-89E4-2719-0DE0976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1F73-5C98-BB08-35CA-E0118CE1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21CE9-A321-09CF-AC8A-6D5AEAC8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0" y="2352752"/>
            <a:ext cx="7252679" cy="4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60 second wait timer before execution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sandbox environment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debugger detection</a:t>
            </a:r>
          </a:p>
        </p:txBody>
      </p:sp>
    </p:spTree>
    <p:extLst>
      <p:ext uri="{BB962C8B-B14F-4D97-AF65-F5344CB8AC3E}">
        <p14:creationId xmlns:p14="http://schemas.microsoft.com/office/powerpoint/2010/main" val="61159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562-BDAB-CFEF-E0CB-08D5FF26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7408-F3AA-7562-256D-9D0DA523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imports for dynamic analysis evasion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806D435-6336-3F90-0E8F-FCA722C2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90" y="2796373"/>
            <a:ext cx="5022620" cy="2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19F1-AD4C-D038-4B56-9FBB12F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A753-7773-1280-A654-58D6243A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dynamic imports for dynamic analysis evasion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4633BB-9BD9-826E-A4BB-31B949CB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9" y="2494963"/>
            <a:ext cx="7102566" cy="350568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8F0ECB6-08C3-A4B5-77C1-3751D2FA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63" y="2494963"/>
            <a:ext cx="228631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7210-CCC9-83C9-E909-D7A1977C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B103-4DF8-66EE-B74A-FD691EA4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encoded API strings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B7893F-65EB-4252-121D-4F53E5F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96" y="2407658"/>
            <a:ext cx="7553208" cy="41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301-FB4D-676F-7D73-5E50B392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21B8-EEC8-81FF-A01E-165DF63C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of new dynamic APIs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76B934-65F9-2833-1825-7ABD9DB3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55" y="2346713"/>
            <a:ext cx="5043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environment detection for dynamic analysis evasion (Ch1-3)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441F4A-8CCB-4FDF-A6CC-9E810B18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8" y="2356116"/>
            <a:ext cx="6323943" cy="43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3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environment detection for dynamic analysis evasion (Ch4-5)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85AA8E-037F-AE4F-9D4C-784F4916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2785590"/>
            <a:ext cx="621116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22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F680-3EBB-1B0A-9D55-4FC034E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23D1-614D-0A70-0B4A-3B2A92C0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Debugger detection for dynamic analysis evasion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D7104A-05E8-1FD0-71D6-26949C367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757669"/>
            <a:ext cx="689706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4294-200F-83FC-DA5B-53DC9DAF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FDB2-0A91-07B6-0BD0-117B8C88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all papers covering in this class, Dr. </a:t>
            </a:r>
            <a:r>
              <a:rPr lang="en-US" dirty="0" err="1"/>
              <a:t>Botacin’s</a:t>
            </a:r>
            <a:r>
              <a:rPr lang="en-US" dirty="0"/>
              <a:t> method proved to yield the highest evasion rates.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decided to take the existing example on Github and augment it with improvements.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5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F7B8-0976-DEAB-C293-21A460C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BD04-DBBE-E598-D459-FCD2F44FC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main with 1 minute wait timer to evade dynamic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8E47B0-0975-F256-4589-EA4EF656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43" y="2254312"/>
            <a:ext cx="6824914" cy="45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AA8FA6-7551-7C3E-D94D-997D0F61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74" y="2405610"/>
            <a:ext cx="6770451" cy="37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0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09BF55-999E-0BF1-BEC6-7896F1EE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9" y="2344366"/>
            <a:ext cx="8740846" cy="42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2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Noticed that not a single sample evaded Yasir’s model</a:t>
            </a:r>
          </a:p>
          <a:p>
            <a:r>
              <a:rPr lang="en-US" dirty="0"/>
              <a:t>Found invalid PE handling in Yasir’s model</a:t>
            </a:r>
          </a:p>
          <a:p>
            <a:r>
              <a:rPr lang="en-US" dirty="0"/>
              <a:t>Exploited Yasir’s model to force a benign classification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Created benign stager that runs after compilation and before execution</a:t>
            </a:r>
          </a:p>
        </p:txBody>
      </p:sp>
    </p:spTree>
    <p:extLst>
      <p:ext uri="{BB962C8B-B14F-4D97-AF65-F5344CB8AC3E}">
        <p14:creationId xmlns:p14="http://schemas.microsoft.com/office/powerpoint/2010/main" val="15088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(all errors return benign)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FDB945-6192-FBD9-B998-FCE201A7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22" y="2410119"/>
            <a:ext cx="7985156" cy="42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184-0F26-03B9-330F-50D61785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C2FE-7800-9B1E-3C52-24F21926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(should use </a:t>
            </a:r>
            <a:r>
              <a:rPr lang="en-US" dirty="0" err="1"/>
              <a:t>hasattr</a:t>
            </a:r>
            <a:r>
              <a:rPr lang="en-US" dirty="0"/>
              <a:t> before access)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2EC8BD-3718-8A2A-B400-56676BFF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94" y="2299580"/>
            <a:ext cx="5493611" cy="44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Pefile</a:t>
            </a:r>
            <a:r>
              <a:rPr lang="en-US" dirty="0"/>
              <a:t> section gathering function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ADA6CC0-6268-2DF2-11FA-5DE5A7DF5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5" b="-1"/>
          <a:stretch/>
        </p:blipFill>
        <p:spPr>
          <a:xfrm>
            <a:off x="2878600" y="2725094"/>
            <a:ext cx="6434800" cy="3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0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to modify each executable </a:t>
            </a:r>
            <a:r>
              <a:rPr lang="en-US" dirty="0" err="1"/>
              <a:t>NumberOfSections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EBD4D6-21AF-A981-1D89-C77A8E8B5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" y="2922163"/>
            <a:ext cx="4037051" cy="312919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FC0EF3-A7DE-8458-0E06-2D2669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32" y="2676934"/>
            <a:ext cx="6286768" cy="36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6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(dynamic evasion disabled)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973AD3-5261-91FA-6F1E-0C8B083A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42" y="2301030"/>
            <a:ext cx="7555515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9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 (dynamic evasion disabled)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FC146D-D03D-ACA7-A6CA-3A5F1DDF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9" y="2351325"/>
            <a:ext cx="891652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Dataset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1000 - Windows default binaries </a:t>
            </a:r>
          </a:p>
          <a:p>
            <a:r>
              <a:rPr lang="en-US" dirty="0"/>
              <a:t>500 - Vendor 64-bit binaries </a:t>
            </a:r>
          </a:p>
          <a:p>
            <a:r>
              <a:rPr lang="en-US" dirty="0"/>
              <a:t>500 - Vendor 32-bit binaries </a:t>
            </a:r>
          </a:p>
          <a:p>
            <a:r>
              <a:rPr lang="en-US" dirty="0"/>
              <a:t>250 - Initial malware samples for adversarial portion</a:t>
            </a:r>
          </a:p>
          <a:p>
            <a:r>
              <a:rPr lang="en-US" dirty="0"/>
              <a:t>250 - Our adversarial samples </a:t>
            </a:r>
          </a:p>
          <a:p>
            <a:r>
              <a:rPr lang="en-US" dirty="0"/>
              <a:t>500 - Most recent malwares uploaded in last week</a:t>
            </a:r>
          </a:p>
        </p:txBody>
      </p:sp>
    </p:spTree>
    <p:extLst>
      <p:ext uri="{BB962C8B-B14F-4D97-AF65-F5344CB8AC3E}">
        <p14:creationId xmlns:p14="http://schemas.microsoft.com/office/powerpoint/2010/main" val="298513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05E-4FD7-0ED6-41F9-239BE6E0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Tools – VS Ease of Use</a:t>
            </a:r>
            <a:endParaRPr lang="en-US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143BB0-6379-7033-7F0F-EC86755D1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59" y="1825625"/>
            <a:ext cx="6481681" cy="4351338"/>
          </a:xfrm>
        </p:spPr>
      </p:pic>
    </p:spTree>
    <p:extLst>
      <p:ext uri="{BB962C8B-B14F-4D97-AF65-F5344CB8AC3E}">
        <p14:creationId xmlns:p14="http://schemas.microsoft.com/office/powerpoint/2010/main" val="391878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D31E-DCC2-AFC2-013E-6A48E1E3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/>
          <a:lstStyle/>
          <a:p>
            <a:r>
              <a:rPr lang="en-US" dirty="0"/>
              <a:t>Additional Tools – Creating Encoded Resources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A98E09-EC09-4DBE-E2C7-7F358244A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15" y="1572128"/>
            <a:ext cx="4610169" cy="5072169"/>
          </a:xfrm>
        </p:spPr>
      </p:pic>
    </p:spTree>
    <p:extLst>
      <p:ext uri="{BB962C8B-B14F-4D97-AF65-F5344CB8AC3E}">
        <p14:creationId xmlns:p14="http://schemas.microsoft.com/office/powerpoint/2010/main" val="3325892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3C7-6F3B-40C5-0FEE-E15B04A5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Creating ROT1 int Arrays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A41AD5-D334-B690-E682-C29748E2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169" y="1766358"/>
            <a:ext cx="36981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C95107-F8B4-EB82-395C-D2DFE1BA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5" y="2203472"/>
            <a:ext cx="4305901" cy="3477110"/>
          </a:xfrm>
        </p:spPr>
      </p:pic>
    </p:spTree>
    <p:extLst>
      <p:ext uri="{BB962C8B-B14F-4D97-AF65-F5344CB8AC3E}">
        <p14:creationId xmlns:p14="http://schemas.microsoft.com/office/powerpoint/2010/main" val="3883530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12A6-D6E5-234A-864B-454880DE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Testing Yasir’s Vulnerability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0A48784-7692-00E7-2706-F7630CFE7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64" y="1444541"/>
            <a:ext cx="5253672" cy="5161904"/>
          </a:xfrm>
        </p:spPr>
      </p:pic>
    </p:spTree>
    <p:extLst>
      <p:ext uri="{BB962C8B-B14F-4D97-AF65-F5344CB8AC3E}">
        <p14:creationId xmlns:p14="http://schemas.microsoft.com/office/powerpoint/2010/main" val="77556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1DA0-A65D-9CEF-DE10-A36BD19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DCC4-37CC-D237-20DA-D4FCEF32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Embed dropper in different file type</a:t>
            </a:r>
          </a:p>
          <a:p>
            <a:pPr lvl="1"/>
            <a:r>
              <a:rPr lang="en-US" dirty="0"/>
              <a:t>Python executable (auto-</a:t>
            </a:r>
            <a:r>
              <a:rPr lang="en-US" dirty="0" err="1"/>
              <a:t>py</a:t>
            </a:r>
            <a:r>
              <a:rPr lang="en-US" dirty="0"/>
              <a:t>-to-exe)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Excell</a:t>
            </a:r>
            <a:r>
              <a:rPr lang="en-US" dirty="0"/>
              <a:t> plugin (XLL) [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5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Incorporate different method to launch process</a:t>
            </a:r>
          </a:p>
          <a:p>
            <a:pPr lvl="1"/>
            <a:r>
              <a:rPr lang="en-US" dirty="0"/>
              <a:t>Inject into own process then return execution after [</a:t>
            </a:r>
            <a:r>
              <a:rPr lang="en-US" dirty="0">
                <a:hlinkClick r:id="rId6"/>
              </a:rPr>
              <a:t>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Doppelg</a:t>
            </a:r>
            <a:r>
              <a:rPr lang="az-Cyrl-AZ" dirty="0"/>
              <a:t>ӓ</a:t>
            </a:r>
            <a:r>
              <a:rPr lang="en-US" dirty="0"/>
              <a:t>ng another legitimate process [</a:t>
            </a:r>
            <a:r>
              <a:rPr lang="en-US" dirty="0">
                <a:hlinkClick r:id="rId7"/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Add more sandbox and debugger detection methods</a:t>
            </a:r>
          </a:p>
          <a:p>
            <a:pPr lvl="1"/>
            <a:r>
              <a:rPr lang="en-US" dirty="0"/>
              <a:t>Wait to execute until after reboot [</a:t>
            </a:r>
            <a:r>
              <a:rPr lang="en-US" dirty="0">
                <a:hlinkClick r:id="rId8"/>
              </a:rPr>
              <a:t>1</a:t>
            </a:r>
            <a:r>
              <a:rPr lang="en-US" dirty="0"/>
              <a:t>] </a:t>
            </a:r>
          </a:p>
          <a:p>
            <a:pPr lvl="1"/>
            <a:r>
              <a:rPr lang="en-US" dirty="0"/>
              <a:t>Lock kernel32.dll to prevent analysis programs from using [</a:t>
            </a:r>
            <a:r>
              <a:rPr lang="en-US" dirty="0">
                <a:hlinkClick r:id="rId9"/>
              </a:rPr>
              <a:t>2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114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B0-DC28-AD6F-AC22-81DBE9E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9E0-1B8B-E788-951C-CDE48E5B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Removed all but 3 static APIs from original attack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US" dirty="0" err="1"/>
              <a:t>GetModuleHandleA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GetProcAddress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Replaced original handle reference to Kernel32.dll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encrypted the int arrays by applying ROT1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Base64 decoding</a:t>
            </a:r>
          </a:p>
        </p:txBody>
      </p:sp>
    </p:spTree>
    <p:extLst>
      <p:ext uri="{BB962C8B-B14F-4D97-AF65-F5344CB8AC3E}">
        <p14:creationId xmlns:p14="http://schemas.microsoft.com/office/powerpoint/2010/main" val="234427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7" name="Content Placeholder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F79E74D-E484-C5DC-7335-406892AB7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38" y="2162712"/>
            <a:ext cx="5363323" cy="3677163"/>
          </a:xfrm>
        </p:spPr>
      </p:pic>
    </p:spTree>
    <p:extLst>
      <p:ext uri="{BB962C8B-B14F-4D97-AF65-F5344CB8AC3E}">
        <p14:creationId xmlns:p14="http://schemas.microsoft.com/office/powerpoint/2010/main" val="112875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3D573-93A7-385F-9C47-C60B05B2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92" y="1927724"/>
            <a:ext cx="7206016" cy="37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09F10A-B260-71CA-01DF-3FF3F5CF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899995"/>
            <a:ext cx="8992855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7216BE-849E-C148-B0BC-EE44E876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57" y="1690687"/>
            <a:ext cx="4429743" cy="45535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1071DA-4946-5E2B-E820-06D726E2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15" y="2505187"/>
            <a:ext cx="443927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650</Words>
  <Application>Microsoft Office PowerPoint</Application>
  <PresentationFormat>Widescreen</PresentationFormat>
  <Paragraphs>123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Final Project Defend</vt:lpstr>
      <vt:lpstr>Motivation</vt:lpstr>
      <vt:lpstr>Solution</vt:lpstr>
      <vt:lpstr>Final Dataset </vt:lpstr>
      <vt:lpstr>Attack v1 Summary</vt:lpstr>
      <vt:lpstr>Attack v1 Visualization</vt:lpstr>
      <vt:lpstr>Attack v1 Visualization</vt:lpstr>
      <vt:lpstr>Attack v1 Visualization</vt:lpstr>
      <vt:lpstr>Attack v1 Visualization</vt:lpstr>
      <vt:lpstr>Attack v1 Results</vt:lpstr>
      <vt:lpstr>Attack v1 Results</vt:lpstr>
      <vt:lpstr>Attack v1 Results</vt:lpstr>
      <vt:lpstr>Attack v1 Additional Note</vt:lpstr>
      <vt:lpstr>Attack v2 Summary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Results</vt:lpstr>
      <vt:lpstr>Attack v3 Summary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Results</vt:lpstr>
      <vt:lpstr>Attack v3 Results</vt:lpstr>
      <vt:lpstr>Attack v4 Summary</vt:lpstr>
      <vt:lpstr>Attack v4 Visualization</vt:lpstr>
      <vt:lpstr>Attack v4 Visualization</vt:lpstr>
      <vt:lpstr>Attack v4 Visualization</vt:lpstr>
      <vt:lpstr>Attack v4 Visualization</vt:lpstr>
      <vt:lpstr>Attack v4 Results</vt:lpstr>
      <vt:lpstr>Attack v4 Results</vt:lpstr>
      <vt:lpstr>Additional Tools – VS Ease of Use</vt:lpstr>
      <vt:lpstr>Additional Tools – Creating Encoded Resources</vt:lpstr>
      <vt:lpstr>Additional Tools – Creating ROT1 int Arrays</vt:lpstr>
      <vt:lpstr>Additional Tools – Testing Yasir’s Vulnerability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Gathright</dc:creator>
  <cp:lastModifiedBy>Peng, Yukon</cp:lastModifiedBy>
  <cp:revision>58</cp:revision>
  <dcterms:created xsi:type="dcterms:W3CDTF">2023-04-20T12:55:01Z</dcterms:created>
  <dcterms:modified xsi:type="dcterms:W3CDTF">2023-04-24T23:07:43Z</dcterms:modified>
</cp:coreProperties>
</file>